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CCCA8-E635-4260-A7A8-C8C3B69266EB}" type="datetimeFigureOut">
              <a:rPr lang="es-ES" smtClean="0"/>
              <a:pPr/>
              <a:t>16/06/2012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3E565-213B-46D5-BF14-8E2EACE92C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/>
          <a:lstStyle/>
          <a:p>
            <a:r>
              <a:rPr lang="es-ES" dirty="0" err="1" smtClean="0"/>
              <a:t>Skill</a:t>
            </a:r>
            <a:r>
              <a:rPr lang="es-ES" dirty="0" smtClean="0"/>
              <a:t> 3: </a:t>
            </a:r>
            <a:r>
              <a:rPr lang="es-ES" dirty="0" err="1" smtClean="0"/>
              <a:t>Appositives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43042" y="5572140"/>
            <a:ext cx="5686420" cy="1038220"/>
          </a:xfrm>
        </p:spPr>
        <p:txBody>
          <a:bodyPr>
            <a:normAutofit lnSpcReduction="10000"/>
          </a:bodyPr>
          <a:lstStyle/>
          <a:p>
            <a:r>
              <a:rPr lang="es-ES" dirty="0" err="1" smtClean="0"/>
              <a:t>English</a:t>
            </a:r>
            <a:r>
              <a:rPr lang="es-ES" dirty="0" smtClean="0"/>
              <a:t> </a:t>
            </a:r>
            <a:r>
              <a:rPr lang="es-ES" dirty="0" err="1" smtClean="0"/>
              <a:t>Course</a:t>
            </a:r>
            <a:r>
              <a:rPr lang="es-ES" dirty="0" smtClean="0"/>
              <a:t> </a:t>
            </a:r>
            <a:r>
              <a:rPr lang="es-ES" dirty="0" err="1" smtClean="0"/>
              <a:t>preparation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TOEFL Test</a:t>
            </a:r>
            <a:endParaRPr lang="es-ES" dirty="0"/>
          </a:p>
        </p:txBody>
      </p:sp>
      <p:pic>
        <p:nvPicPr>
          <p:cNvPr id="4098" name="Picture 2" descr="http://t0.gstatic.com/images?q=tbn:ANd9GcQL_s6LiK0nI49Ex4FUX2XuhVODKdCjta4zCe9EFplS4Sxu_-437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214686"/>
            <a:ext cx="2430153" cy="241935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Appositives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Is</a:t>
            </a:r>
            <a:r>
              <a:rPr lang="es-ES" dirty="0" smtClean="0"/>
              <a:t>  a </a:t>
            </a:r>
            <a:r>
              <a:rPr lang="es-ES" dirty="0" err="1" smtClean="0"/>
              <a:t>noun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comes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another</a:t>
            </a:r>
            <a:r>
              <a:rPr lang="es-ES" dirty="0" smtClean="0"/>
              <a:t> </a:t>
            </a:r>
            <a:r>
              <a:rPr lang="es-ES" dirty="0" err="1" smtClean="0"/>
              <a:t>noun</a:t>
            </a:r>
            <a:r>
              <a:rPr lang="es-ES" dirty="0" smtClean="0"/>
              <a:t> and has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 smtClean="0"/>
              <a:t>My </a:t>
            </a:r>
            <a:r>
              <a:rPr lang="es-ES" dirty="0" err="1" smtClean="0"/>
              <a:t>friend</a:t>
            </a:r>
            <a:r>
              <a:rPr lang="es-ES" dirty="0" smtClean="0"/>
              <a:t>, </a:t>
            </a:r>
            <a:r>
              <a:rPr lang="es-ES" dirty="0"/>
              <a:t>G</a:t>
            </a:r>
            <a:r>
              <a:rPr lang="es-ES" dirty="0" smtClean="0"/>
              <a:t>eorge,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attending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lecture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4" name="3 Elipse"/>
          <p:cNvSpPr/>
          <p:nvPr/>
        </p:nvSpPr>
        <p:spPr>
          <a:xfrm>
            <a:off x="2571736" y="3286124"/>
            <a:ext cx="1285884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rot="5400000" flipH="1" flipV="1">
            <a:off x="1964513" y="4393413"/>
            <a:ext cx="150019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071942"/>
            <a:ext cx="1524003" cy="251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785786" y="5643578"/>
            <a:ext cx="19986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Appositive</a:t>
            </a:r>
            <a:endParaRPr lang="es-E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8 Elipse"/>
          <p:cNvSpPr/>
          <p:nvPr/>
        </p:nvSpPr>
        <p:spPr>
          <a:xfrm>
            <a:off x="3786182" y="3571876"/>
            <a:ext cx="285752" cy="285752"/>
          </a:xfrm>
          <a:prstGeom prst="ellipse">
            <a:avLst/>
          </a:prstGeom>
          <a:noFill/>
          <a:ln w="76200">
            <a:solidFill>
              <a:srgbClr val="7030A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2357422" y="3571876"/>
            <a:ext cx="285752" cy="285752"/>
          </a:xfrm>
          <a:prstGeom prst="ellipse">
            <a:avLst/>
          </a:prstGeom>
          <a:noFill/>
          <a:ln w="76200">
            <a:solidFill>
              <a:srgbClr val="7030A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8" grpId="0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s-ES" dirty="0" smtClean="0"/>
              <a:t>RULES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 dirty="0" err="1" smtClean="0"/>
              <a:t>An</a:t>
            </a:r>
            <a:r>
              <a:rPr lang="es-ES" sz="2800" dirty="0" smtClean="0"/>
              <a:t> </a:t>
            </a:r>
            <a:r>
              <a:rPr lang="es-ES" sz="2800" dirty="0" err="1" smtClean="0"/>
              <a:t>appositive</a:t>
            </a:r>
            <a:r>
              <a:rPr lang="es-ES" sz="2800" dirty="0" smtClean="0"/>
              <a:t> </a:t>
            </a:r>
            <a:r>
              <a:rPr lang="es-ES" sz="2800" dirty="0" err="1" smtClean="0"/>
              <a:t>does</a:t>
            </a:r>
            <a:r>
              <a:rPr lang="es-ES" sz="2800" dirty="0" smtClean="0"/>
              <a:t> </a:t>
            </a:r>
            <a:r>
              <a:rPr lang="es-ES" sz="2800" dirty="0" err="1" smtClean="0"/>
              <a:t>not</a:t>
            </a:r>
            <a:r>
              <a:rPr lang="es-ES" sz="2800" dirty="0" smtClean="0"/>
              <a:t> </a:t>
            </a:r>
            <a:r>
              <a:rPr lang="es-ES" sz="2800" dirty="0" err="1" smtClean="0"/>
              <a:t>need</a:t>
            </a:r>
            <a:r>
              <a:rPr lang="es-ES" sz="2800" dirty="0" smtClean="0"/>
              <a:t> a </a:t>
            </a:r>
            <a:r>
              <a:rPr lang="es-ES" sz="2800" dirty="0" err="1" smtClean="0"/>
              <a:t>verb</a:t>
            </a:r>
            <a:r>
              <a:rPr lang="es-ES" sz="2800" dirty="0" smtClean="0"/>
              <a:t>. </a:t>
            </a:r>
          </a:p>
          <a:p>
            <a:r>
              <a:rPr lang="es-ES" sz="2800" dirty="0" err="1" smtClean="0"/>
              <a:t>An</a:t>
            </a:r>
            <a:r>
              <a:rPr lang="es-ES" sz="2800" dirty="0" smtClean="0"/>
              <a:t> </a:t>
            </a:r>
            <a:r>
              <a:rPr lang="es-ES" sz="2800" dirty="0" err="1" smtClean="0"/>
              <a:t>appositive</a:t>
            </a:r>
            <a:r>
              <a:rPr lang="es-ES" sz="2800" dirty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not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subject</a:t>
            </a:r>
            <a:r>
              <a:rPr lang="es-ES" sz="2800" dirty="0" smtClean="0"/>
              <a:t> of a </a:t>
            </a:r>
            <a:r>
              <a:rPr lang="es-ES" sz="2800" dirty="0" err="1" smtClean="0"/>
              <a:t>Sentence</a:t>
            </a:r>
            <a:r>
              <a:rPr lang="es-ES" sz="2800" dirty="0" smtClean="0"/>
              <a:t>.</a:t>
            </a:r>
          </a:p>
          <a:p>
            <a:r>
              <a:rPr lang="es-ES" sz="2800" dirty="0" err="1" smtClean="0"/>
              <a:t>An</a:t>
            </a:r>
            <a:r>
              <a:rPr lang="es-ES" sz="2800" dirty="0" smtClean="0"/>
              <a:t> </a:t>
            </a:r>
            <a:r>
              <a:rPr lang="es-ES" sz="2800" dirty="0" err="1" smtClean="0"/>
              <a:t>appositive</a:t>
            </a:r>
            <a:r>
              <a:rPr lang="es-ES" sz="2800" dirty="0" smtClean="0"/>
              <a:t> </a:t>
            </a:r>
            <a:r>
              <a:rPr lang="es-ES" sz="2800" dirty="0" err="1" smtClean="0"/>
              <a:t>always</a:t>
            </a:r>
            <a:r>
              <a:rPr lang="es-ES" sz="2800" dirty="0" smtClean="0"/>
              <a:t> </a:t>
            </a:r>
            <a:r>
              <a:rPr lang="es-ES" sz="2800" dirty="0" err="1" smtClean="0"/>
              <a:t>reffers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subject</a:t>
            </a:r>
            <a:endParaRPr lang="es-ES" sz="2800" dirty="0" smtClean="0"/>
          </a:p>
          <a:p>
            <a:r>
              <a:rPr lang="es-ES" sz="2800" dirty="0" err="1" smtClean="0"/>
              <a:t>If</a:t>
            </a:r>
            <a:r>
              <a:rPr lang="es-ES" sz="2800" dirty="0" smtClean="0"/>
              <a:t> </a:t>
            </a:r>
            <a:r>
              <a:rPr lang="es-ES" sz="2800" dirty="0" err="1" smtClean="0"/>
              <a:t>it</a:t>
            </a:r>
            <a:r>
              <a:rPr lang="es-ES" sz="2800" dirty="0" smtClean="0"/>
              <a:t> comes </a:t>
            </a:r>
            <a:r>
              <a:rPr lang="es-ES" sz="2800" dirty="0" err="1" smtClean="0"/>
              <a:t>after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subject</a:t>
            </a:r>
            <a:r>
              <a:rPr lang="es-ES" sz="2800" dirty="0" smtClean="0"/>
              <a:t> </a:t>
            </a:r>
            <a:r>
              <a:rPr lang="es-ES" sz="2800" dirty="0" err="1" smtClean="0"/>
              <a:t>you</a:t>
            </a:r>
            <a:r>
              <a:rPr lang="es-ES" sz="2800" dirty="0" smtClean="0"/>
              <a:t> </a:t>
            </a:r>
            <a:r>
              <a:rPr lang="es-ES" sz="2800" dirty="0" err="1" smtClean="0"/>
              <a:t>will</a:t>
            </a:r>
            <a:r>
              <a:rPr lang="es-ES" sz="2800" dirty="0" smtClean="0"/>
              <a:t> </a:t>
            </a:r>
            <a:r>
              <a:rPr lang="es-ES" sz="2800" dirty="0" err="1" smtClean="0"/>
              <a:t>see</a:t>
            </a:r>
            <a:r>
              <a:rPr lang="es-ES" sz="2800" dirty="0" smtClean="0"/>
              <a:t> </a:t>
            </a:r>
            <a:r>
              <a:rPr lang="es-ES" sz="2800" dirty="0" err="1" smtClean="0"/>
              <a:t>two</a:t>
            </a:r>
            <a:r>
              <a:rPr lang="es-ES" sz="2800" dirty="0" smtClean="0"/>
              <a:t> comas and </a:t>
            </a:r>
            <a:r>
              <a:rPr lang="es-ES" sz="2800" dirty="0" err="1" smtClean="0"/>
              <a:t>one</a:t>
            </a:r>
            <a:r>
              <a:rPr lang="es-ES" sz="2800" dirty="0" smtClean="0"/>
              <a:t> </a:t>
            </a:r>
            <a:r>
              <a:rPr lang="es-ES" sz="2800" dirty="0" err="1" smtClean="0"/>
              <a:t>if</a:t>
            </a:r>
            <a:r>
              <a:rPr lang="es-ES" sz="2800" dirty="0" smtClean="0"/>
              <a:t> </a:t>
            </a:r>
            <a:r>
              <a:rPr lang="es-ES" sz="2800" dirty="0" err="1" smtClean="0"/>
              <a:t>it</a:t>
            </a:r>
            <a:r>
              <a:rPr lang="es-ES" sz="2800" dirty="0" smtClean="0"/>
              <a:t> comes </a:t>
            </a:r>
            <a:r>
              <a:rPr lang="es-ES" sz="2800" dirty="0" err="1" smtClean="0"/>
              <a:t>before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subject</a:t>
            </a:r>
            <a:r>
              <a:rPr lang="es-ES" sz="2800" dirty="0" smtClean="0"/>
              <a:t>.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i="1" dirty="0" smtClean="0"/>
              <a:t>Tom, a </a:t>
            </a:r>
            <a:r>
              <a:rPr lang="es-ES" i="1" dirty="0" err="1" smtClean="0"/>
              <a:t>really</a:t>
            </a:r>
            <a:r>
              <a:rPr lang="es-ES" i="1" dirty="0" smtClean="0"/>
              <a:t> </a:t>
            </a:r>
            <a:r>
              <a:rPr lang="es-ES" i="1" dirty="0" err="1" smtClean="0"/>
              <a:t>good</a:t>
            </a:r>
            <a:r>
              <a:rPr lang="es-ES" i="1" dirty="0" smtClean="0"/>
              <a:t> </a:t>
            </a:r>
            <a:r>
              <a:rPr lang="es-ES" i="1" dirty="0" err="1" smtClean="0"/>
              <a:t>mechanic</a:t>
            </a:r>
            <a:r>
              <a:rPr lang="es-ES" i="1" dirty="0" smtClean="0"/>
              <a:t>, </a:t>
            </a:r>
            <a:r>
              <a:rPr lang="es-ES" i="1" dirty="0" err="1" smtClean="0"/>
              <a:t>is</a:t>
            </a:r>
            <a:r>
              <a:rPr lang="es-ES" i="1" dirty="0" smtClean="0"/>
              <a:t> </a:t>
            </a:r>
            <a:r>
              <a:rPr lang="es-ES" i="1" dirty="0" err="1" smtClean="0"/>
              <a:t>fixing</a:t>
            </a:r>
            <a:r>
              <a:rPr lang="es-ES" i="1" dirty="0" smtClean="0"/>
              <a:t> </a:t>
            </a:r>
            <a:r>
              <a:rPr lang="es-ES" i="1" dirty="0" err="1" smtClean="0"/>
              <a:t>the</a:t>
            </a:r>
            <a:r>
              <a:rPr lang="es-ES" i="1" dirty="0" smtClean="0"/>
              <a:t> car.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2050" name="Picture 2" descr="http://www.chumpysclipart.com/images/illustrations/xsmall2/1376_picture_of_a_grinning_mechanic_flipping_a_wrench_while_he_leans_against_a_red_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716113"/>
            <a:ext cx="2357422" cy="2141887"/>
          </a:xfrm>
          <a:prstGeom prst="rect">
            <a:avLst/>
          </a:prstGeom>
          <a:noFill/>
        </p:spPr>
      </p:pic>
      <p:sp>
        <p:nvSpPr>
          <p:cNvPr id="5" name="4 Elipse"/>
          <p:cNvSpPr/>
          <p:nvPr/>
        </p:nvSpPr>
        <p:spPr>
          <a:xfrm>
            <a:off x="1285852" y="4000504"/>
            <a:ext cx="4000528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/>
          <a:lstStyle/>
          <a:p>
            <a:pPr algn="l"/>
            <a:r>
              <a:rPr lang="es-ES" dirty="0" err="1" smtClean="0"/>
              <a:t>Exercices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 dirty="0" err="1" smtClean="0"/>
              <a:t>Valentine’s</a:t>
            </a:r>
            <a:r>
              <a:rPr lang="es-ES" sz="2800" dirty="0" smtClean="0"/>
              <a:t> </a:t>
            </a:r>
            <a:r>
              <a:rPr lang="es-ES" sz="2800" dirty="0" err="1" smtClean="0"/>
              <a:t>Day</a:t>
            </a:r>
            <a:r>
              <a:rPr lang="es-ES" sz="2800" dirty="0" smtClean="0"/>
              <a:t>, </a:t>
            </a:r>
            <a:r>
              <a:rPr lang="es-ES" sz="2800" dirty="0" err="1" smtClean="0"/>
              <a:t>February</a:t>
            </a:r>
            <a:r>
              <a:rPr lang="es-ES" sz="2800" dirty="0" smtClean="0"/>
              <a:t> 14th, </a:t>
            </a:r>
            <a:r>
              <a:rPr lang="es-ES" sz="2800" dirty="0" err="1" smtClean="0"/>
              <a:t>is</a:t>
            </a:r>
            <a:r>
              <a:rPr lang="es-ES" sz="2800" dirty="0" smtClean="0"/>
              <a:t> a </a:t>
            </a:r>
            <a:r>
              <a:rPr lang="es-ES" sz="2800" dirty="0" err="1" smtClean="0"/>
              <a:t>special</a:t>
            </a:r>
            <a:r>
              <a:rPr lang="es-ES" sz="2800" dirty="0" smtClean="0"/>
              <a:t> </a:t>
            </a:r>
            <a:r>
              <a:rPr lang="es-ES" sz="2800" dirty="0" err="1" smtClean="0"/>
              <a:t>holiday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sweethearts</a:t>
            </a:r>
            <a:r>
              <a:rPr lang="es-ES" sz="2800" dirty="0" smtClean="0"/>
              <a:t>.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At </a:t>
            </a:r>
            <a:r>
              <a:rPr lang="es-ES" sz="2800" dirty="0" err="1" smtClean="0"/>
              <a:t>long</a:t>
            </a:r>
            <a:r>
              <a:rPr lang="es-ES" sz="2800" dirty="0" smtClean="0"/>
              <a:t> </a:t>
            </a:r>
            <a:r>
              <a:rPr lang="es-ES" sz="2800" dirty="0" err="1" smtClean="0"/>
              <a:t>last</a:t>
            </a:r>
            <a:r>
              <a:rPr lang="es-ES" sz="2800" dirty="0" smtClean="0"/>
              <a:t>, </a:t>
            </a:r>
            <a:r>
              <a:rPr lang="es-ES" sz="2800" dirty="0" err="1" smtClean="0"/>
              <a:t>The</a:t>
            </a:r>
            <a:r>
              <a:rPr lang="es-ES" sz="2800" dirty="0" smtClean="0"/>
              <a:t> CEO, has </a:t>
            </a:r>
            <a:r>
              <a:rPr lang="es-ES" sz="2800" dirty="0" err="1" smtClean="0"/>
              <a:t>decided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step</a:t>
            </a:r>
            <a:r>
              <a:rPr lang="es-ES" sz="2800" dirty="0" smtClean="0"/>
              <a:t> </a:t>
            </a:r>
            <a:r>
              <a:rPr lang="es-ES" sz="2800" dirty="0" err="1" smtClean="0"/>
              <a:t>down</a:t>
            </a:r>
            <a:r>
              <a:rPr lang="es-ES" sz="2800" dirty="0" smtClean="0"/>
              <a:t>.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A </a:t>
            </a:r>
            <a:r>
              <a:rPr lang="es-ES" sz="2800" dirty="0" err="1" smtClean="0"/>
              <a:t>long</a:t>
            </a:r>
            <a:r>
              <a:rPr lang="es-ES" sz="2800" dirty="0" smtClean="0"/>
              <a:t> time </a:t>
            </a:r>
            <a:r>
              <a:rPr lang="es-ES" sz="2800" dirty="0" err="1" smtClean="0"/>
              <a:t>friend</a:t>
            </a:r>
            <a:r>
              <a:rPr lang="es-ES" sz="2800" dirty="0" smtClean="0"/>
              <a:t> and </a:t>
            </a:r>
            <a:r>
              <a:rPr lang="es-ES" sz="2800" dirty="0" err="1" smtClean="0"/>
              <a:t>confident</a:t>
            </a:r>
            <a:r>
              <a:rPr lang="es-ES" sz="2800" dirty="0" smtClean="0"/>
              <a:t>,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psychologist</a:t>
            </a:r>
            <a:r>
              <a:rPr lang="es-ES" sz="2800" dirty="0" smtClean="0"/>
              <a:t> </a:t>
            </a:r>
            <a:r>
              <a:rPr lang="es-ES" sz="2800" dirty="0" err="1" smtClean="0"/>
              <a:t>was</a:t>
            </a:r>
            <a:r>
              <a:rPr lang="es-ES" sz="2800" dirty="0" smtClean="0"/>
              <a:t> </a:t>
            </a:r>
            <a:r>
              <a:rPr lang="es-ES" sz="2800" dirty="0" err="1" smtClean="0"/>
              <a:t>often</a:t>
            </a:r>
            <a:r>
              <a:rPr lang="es-ES" sz="2800" dirty="0" smtClean="0"/>
              <a:t> </a:t>
            </a:r>
            <a:r>
              <a:rPr lang="es-ES" sz="2800" dirty="0" err="1" smtClean="0"/>
              <a:t>invited</a:t>
            </a:r>
            <a:r>
              <a:rPr lang="es-ES" sz="2800" dirty="0" smtClean="0"/>
              <a:t> </a:t>
            </a:r>
            <a:r>
              <a:rPr lang="es-ES" sz="2800" dirty="0" err="1" smtClean="0"/>
              <a:t>over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Sunday</a:t>
            </a:r>
            <a:r>
              <a:rPr lang="es-ES" sz="2800" dirty="0" smtClean="0"/>
              <a:t> </a:t>
            </a:r>
            <a:r>
              <a:rPr lang="es-ES" sz="2800" dirty="0" err="1" smtClean="0"/>
              <a:t>dinner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6" name="5 Nube"/>
          <p:cNvSpPr/>
          <p:nvPr/>
        </p:nvSpPr>
        <p:spPr>
          <a:xfrm>
            <a:off x="4071934" y="214290"/>
            <a:ext cx="4000528" cy="164305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Identify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Appositives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ctr"/>
            <a:endParaRPr lang="es-E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Underline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Subjects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&amp;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Verbs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endParaRPr lang="es-E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1000100" y="2285992"/>
            <a:ext cx="2000264" cy="0"/>
          </a:xfrm>
          <a:prstGeom prst="line">
            <a:avLst/>
          </a:prstGeom>
          <a:ln w="38100">
            <a:solidFill>
              <a:srgbClr val="92D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2643174" y="4286256"/>
            <a:ext cx="1214446" cy="0"/>
          </a:xfrm>
          <a:prstGeom prst="line">
            <a:avLst/>
          </a:prstGeom>
          <a:ln w="38100">
            <a:solidFill>
              <a:srgbClr val="92D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5786446" y="5786454"/>
            <a:ext cx="2428892" cy="0"/>
          </a:xfrm>
          <a:prstGeom prst="line">
            <a:avLst/>
          </a:prstGeom>
          <a:ln w="38100">
            <a:solidFill>
              <a:srgbClr val="92D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5429256" y="2285992"/>
            <a:ext cx="428628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4214810" y="4286256"/>
            <a:ext cx="1571636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928662" y="6215082"/>
            <a:ext cx="571504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2428860" y="6215082"/>
            <a:ext cx="1071570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3214678" y="1785926"/>
            <a:ext cx="2214578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857224" y="3857628"/>
            <a:ext cx="185738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1142976" y="3643314"/>
            <a:ext cx="1285884" cy="928694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rot="10800000" flipV="1">
            <a:off x="1214414" y="3571876"/>
            <a:ext cx="1071570" cy="1000132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Elipse"/>
          <p:cNvSpPr/>
          <p:nvPr/>
        </p:nvSpPr>
        <p:spPr>
          <a:xfrm>
            <a:off x="785786" y="5357826"/>
            <a:ext cx="500066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t1.gstatic.com/images?q=tbn:ANd9GcSRE0ddDqzhSljEywlR58KUeZYuyZ4Ga_JK_Sm_iAgFVWERvb0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285992"/>
            <a:ext cx="1670389" cy="157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23" grpId="0" animBg="1"/>
      <p:bldP spid="24" grpId="0" animBg="1"/>
      <p:bldP spid="29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151</Words>
  <Application>Microsoft Office PowerPoint</Application>
  <PresentationFormat>Presentación en pantalla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Skill 3: Appositives</vt:lpstr>
      <vt:lpstr>Appositives </vt:lpstr>
      <vt:lpstr>RULES</vt:lpstr>
      <vt:lpstr>Exercices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Ricardo Hernández</dc:creator>
  <cp:lastModifiedBy>Ricardo Hernández</cp:lastModifiedBy>
  <cp:revision>17</cp:revision>
  <dcterms:created xsi:type="dcterms:W3CDTF">2012-06-09T16:53:01Z</dcterms:created>
  <dcterms:modified xsi:type="dcterms:W3CDTF">2012-06-16T14:56:04Z</dcterms:modified>
</cp:coreProperties>
</file>